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6" r:id="rId7"/>
    <p:sldId id="260" r:id="rId8"/>
    <p:sldId id="267" r:id="rId9"/>
    <p:sldId id="261" r:id="rId10"/>
    <p:sldId id="262" r:id="rId11"/>
    <p:sldId id="268" r:id="rId12"/>
    <p:sldId id="269" r:id="rId13"/>
    <p:sldId id="270" r:id="rId14"/>
    <p:sldId id="265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48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2024. 03. 11.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69" y="380281"/>
            <a:ext cx="9144000" cy="1098395"/>
          </a:xfrm>
        </p:spPr>
        <p:txBody>
          <a:bodyPr>
            <a:normAutofit/>
          </a:bodyPr>
          <a:lstStyle/>
          <a:p>
            <a:pPr algn="r"/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Varga Márk, Munkácsi Gergő János, Sinkó Kristóf</a:t>
            </a:r>
          </a:p>
        </p:txBody>
      </p:sp>
      <p:pic>
        <p:nvPicPr>
          <p:cNvPr id="6" name="Kép 5" descr="A képen kerék, közlekedés, Szárazföldi jármű, Biciklikerék látható&#10;&#10;Automatikusan generált leírás">
            <a:extLst>
              <a:ext uri="{FF2B5EF4-FFF2-40B4-BE49-F238E27FC236}">
                <a16:creationId xmlns:a16="http://schemas.microsoft.com/office/drawing/2014/main" id="{D39FBC95-A35A-22BE-02E9-FD5EEFF0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97" y="142076"/>
            <a:ext cx="2203709" cy="15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16337" y="5983575"/>
            <a:ext cx="394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 kategóriáink oldal.</a:t>
            </a:r>
          </a:p>
        </p:txBody>
      </p:sp>
      <p:pic>
        <p:nvPicPr>
          <p:cNvPr id="5" name="Kép 4" descr="A képen Grafikus tervezés, képernyőkép, Grafika, Színesség látható&#10;&#10;Automatikusan generált leírás">
            <a:extLst>
              <a:ext uri="{FF2B5EF4-FFF2-40B4-BE49-F238E27FC236}">
                <a16:creationId xmlns:a16="http://schemas.microsoft.com/office/drawing/2014/main" id="{F3A7DEBB-87B0-B61C-E676-E9E5F18E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0" y="1514612"/>
            <a:ext cx="8917679" cy="38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52016" y="5983575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oldali termékeink oldal.</a:t>
            </a:r>
          </a:p>
        </p:txBody>
      </p:sp>
      <p:pic>
        <p:nvPicPr>
          <p:cNvPr id="9" name="Kép 8" descr="A képen képernyőkép, Grafikus tervezés, Grafika, Színesség látható&#10;&#10;Automatikusan generált leírás">
            <a:extLst>
              <a:ext uri="{FF2B5EF4-FFF2-40B4-BE49-F238E27FC236}">
                <a16:creationId xmlns:a16="http://schemas.microsoft.com/office/drawing/2014/main" id="{7A8EE5AA-2D57-78C4-7CF1-79432837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42" y="1540960"/>
            <a:ext cx="8707023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451392" y="5983575"/>
            <a:ext cx="32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termék hozzáadása oldal.</a:t>
            </a:r>
          </a:p>
        </p:txBody>
      </p:sp>
      <p:pic>
        <p:nvPicPr>
          <p:cNvPr id="9" name="Kép 8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85C1912-09E8-F29A-BE51-60614734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1" y="1446346"/>
            <a:ext cx="9183414" cy="4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DE3D-26F3-85FB-822D-DF60A922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DF6BC217-0FA9-5DC7-6C07-3B87A581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C0D2EB6-1FFC-B944-3B04-A43D7897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A96CD4-73D7-CC0F-0E87-E43EE04C11AE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5289B3B-0B3F-675E-68AF-0E3F6AA149C3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0C110E-C7CB-3515-D508-DAE77145761F}"/>
              </a:ext>
            </a:extLst>
          </p:cNvPr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BD9EC4F-405A-646E-695A-3B6ED3E67D02}"/>
              </a:ext>
            </a:extLst>
          </p:cNvPr>
          <p:cNvSpPr txBox="1"/>
          <p:nvPr/>
        </p:nvSpPr>
        <p:spPr>
          <a:xfrm>
            <a:off x="4610699" y="5983575"/>
            <a:ext cx="29598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hu-HU" dirty="0">
                <a:latin typeface="Arial Rounded MT Bold"/>
              </a:rPr>
              <a:t>Az </a:t>
            </a:r>
            <a:r>
              <a:rPr lang="hu-HU" dirty="0" err="1">
                <a:latin typeface="Arial Rounded MT Bold"/>
              </a:rPr>
              <a:t>admin</a:t>
            </a:r>
            <a:r>
              <a:rPr lang="hu-HU" dirty="0">
                <a:latin typeface="Arial Rounded MT Bold"/>
              </a:rPr>
              <a:t> oldal egy része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F2275-680B-4958-6B8C-DAA0CA57983C}"/>
              </a:ext>
            </a:extLst>
          </p:cNvPr>
          <p:cNvSpPr txBox="1"/>
          <p:nvPr/>
        </p:nvSpPr>
        <p:spPr>
          <a:xfrm>
            <a:off x="952500" y="1535205"/>
            <a:ext cx="37147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Ez az oldal a kategória hozzáadására szolgál (pl.: városi bicikli vagy országúti bicikli stb.)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DD0169F-7126-40AA-403B-716E28AB4D29}"/>
              </a:ext>
            </a:extLst>
          </p:cNvPr>
          <p:cNvSpPr txBox="1"/>
          <p:nvPr/>
        </p:nvSpPr>
        <p:spPr>
          <a:xfrm>
            <a:off x="958102" y="3515844"/>
            <a:ext cx="369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További hasonló oldalak is elkészültek pl.: termékek hozzáadása vagy maga az </a:t>
            </a:r>
            <a:r>
              <a:rPr lang="hu-HU" sz="2400" err="1">
                <a:latin typeface="Arial Rounded MT Bold"/>
                <a:ea typeface="Calibri"/>
                <a:cs typeface="Calibri"/>
              </a:rPr>
              <a:t>admin</a:t>
            </a:r>
            <a:r>
              <a:rPr lang="hu-HU" sz="2400" dirty="0">
                <a:latin typeface="Arial Rounded MT Bold"/>
                <a:ea typeface="Calibri"/>
                <a:cs typeface="Calibri"/>
              </a:rPr>
              <a:t> oldal</a:t>
            </a:r>
            <a:endParaRPr lang="hu-HU" sz="2400" dirty="0">
              <a:latin typeface="Arial Rounded MT Bold"/>
            </a:endParaRPr>
          </a:p>
        </p:txBody>
      </p:sp>
      <p:pic>
        <p:nvPicPr>
          <p:cNvPr id="11" name="Kép 10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B26D9798-2E72-6782-8613-CD0E4B6B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1" y="1967894"/>
            <a:ext cx="5494107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Varga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Márk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Feladata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,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hogy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elkészítse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Backendet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és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segítsen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ahol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tud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Munkácsi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Gergő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 Feladata a Frontend fejlesztés és besegít a project dokumentálásába.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Sinkó Kristóf: Feladata hogy, besegít Frontend fejlesztésebe és a projekt dokumentálása.</a:t>
            </a:r>
            <a:endParaRPr lang="en-US" sz="2000" dirty="0">
              <a:solidFill>
                <a:srgbClr val="FFFFFF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projekt célja, hogy létrehozzunk egy olyan weboldalt, ahol az emberek kepések lesznek bicikliket, elektromos rollereket és elektromos biciklit kölcsönözni és ez által csökkenteni a CO</a:t>
            </a:r>
            <a:r>
              <a:rPr lang="hu-HU" sz="2400" baseline="-25000" dirty="0">
                <a:latin typeface="Arial Rounded MT Bold"/>
              </a:rPr>
              <a:t>2  </a:t>
            </a:r>
            <a:r>
              <a:rPr lang="hu-HU" sz="2400" dirty="0">
                <a:latin typeface="Arial Rounded MT Bold"/>
              </a:rPr>
              <a:t>Magyarországon és Szegeden valamint ösztönözni a magyar embereket a mozgásra.</a:t>
            </a:r>
          </a:p>
          <a:p>
            <a:r>
              <a:rPr lang="hu-HU" sz="2400" dirty="0">
                <a:latin typeface="Arial Rounded MT Bold"/>
              </a:rPr>
              <a:t>Mindezek mellett túraútvonalakat tudunk ajánlani vásárlóinknak és tetszésük szerint választhatnak túravezetőink közül.</a:t>
            </a:r>
          </a:p>
        </p:txBody>
      </p:sp>
      <p:pic>
        <p:nvPicPr>
          <p:cNvPr id="3" name="Kép 2" descr="Living a Green Life">
            <a:extLst>
              <a:ext uri="{FF2B5EF4-FFF2-40B4-BE49-F238E27FC236}">
                <a16:creationId xmlns:a16="http://schemas.microsoft.com/office/drawing/2014/main" id="{A2E96EFE-E5E0-09BF-282A-D82E35EF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54" y="3679889"/>
            <a:ext cx="4199964" cy="2366927"/>
          </a:xfrm>
          <a:prstGeom prst="rect">
            <a:avLst/>
          </a:prstGeom>
        </p:spPr>
      </p:pic>
      <p:pic>
        <p:nvPicPr>
          <p:cNvPr id="4" name="Kép 3" descr="Cycling and mountain biking trails at Dalby Forest | Forestry England">
            <a:extLst>
              <a:ext uri="{FF2B5EF4-FFF2-40B4-BE49-F238E27FC236}">
                <a16:creationId xmlns:a16="http://schemas.microsoft.com/office/drawing/2014/main" id="{B85A045D-23A3-BCD7-3B3F-94436604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60" y="621030"/>
            <a:ext cx="4188757" cy="2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FB2498B-337F-2493-8046-585FAC60B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0658B5A-ADD7-4CE6-BC7E-670BB4D8E7D2}"/>
              </a:ext>
            </a:extLst>
          </p:cNvPr>
          <p:cNvSpPr/>
          <p:nvPr/>
        </p:nvSpPr>
        <p:spPr>
          <a:xfrm>
            <a:off x="14215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F01B7F-ABE0-4196-9B11-77C3D8554F95}"/>
              </a:ext>
            </a:extLst>
          </p:cNvPr>
          <p:cNvSpPr txBox="1"/>
          <p:nvPr/>
        </p:nvSpPr>
        <p:spPr>
          <a:xfrm>
            <a:off x="1603535" y="2651451"/>
            <a:ext cx="1988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2023.10.02: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megkezdése és tervezése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C703CE2-6A5D-4F06-BC50-5C50DBEDEE17}"/>
              </a:ext>
            </a:extLst>
          </p:cNvPr>
          <p:cNvSpPr/>
          <p:nvPr/>
        </p:nvSpPr>
        <p:spPr>
          <a:xfrm>
            <a:off x="4827865" y="26518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EDEED6F-2B3D-442D-B44E-02E58D107D9C}"/>
              </a:ext>
            </a:extLst>
          </p:cNvPr>
          <p:cNvSpPr txBox="1"/>
          <p:nvPr/>
        </p:nvSpPr>
        <p:spPr>
          <a:xfrm>
            <a:off x="5080986" y="426986"/>
            <a:ext cx="203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újra tervezése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A909ABF-08C5-4407-9AD5-60E091A63176}"/>
              </a:ext>
            </a:extLst>
          </p:cNvPr>
          <p:cNvSpPr/>
          <p:nvPr/>
        </p:nvSpPr>
        <p:spPr>
          <a:xfrm>
            <a:off x="80473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3318D8C-7E6E-4348-9B32-AB6F7E2265CC}"/>
              </a:ext>
            </a:extLst>
          </p:cNvPr>
          <p:cNvSpPr txBox="1"/>
          <p:nvPr/>
        </p:nvSpPr>
        <p:spPr>
          <a:xfrm>
            <a:off x="8366939" y="2910750"/>
            <a:ext cx="20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2024.01.15: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Backend megírása</a:t>
            </a:r>
          </a:p>
        </p:txBody>
      </p:sp>
      <p:sp>
        <p:nvSpPr>
          <p:cNvPr id="21" name="Nyíl: kanyarodó 20">
            <a:extLst>
              <a:ext uri="{FF2B5EF4-FFF2-40B4-BE49-F238E27FC236}">
                <a16:creationId xmlns:a16="http://schemas.microsoft.com/office/drawing/2014/main" id="{900D6A20-97AD-43CA-B478-0C47EE587DD6}"/>
              </a:ext>
            </a:extLst>
          </p:cNvPr>
          <p:cNvSpPr/>
          <p:nvPr/>
        </p:nvSpPr>
        <p:spPr>
          <a:xfrm>
            <a:off x="2308193" y="559293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5" name="Nyíl: kanyarodó 24">
            <a:extLst>
              <a:ext uri="{FF2B5EF4-FFF2-40B4-BE49-F238E27FC236}">
                <a16:creationId xmlns:a16="http://schemas.microsoft.com/office/drawing/2014/main" id="{FC92916E-DAF7-4054-BC26-A9E127F0E529}"/>
              </a:ext>
            </a:extLst>
          </p:cNvPr>
          <p:cNvSpPr/>
          <p:nvPr/>
        </p:nvSpPr>
        <p:spPr>
          <a:xfrm rot="5400000">
            <a:off x="7905049" y="559185"/>
            <a:ext cx="1653032" cy="1924017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79380D1-B441-4330-BB1A-03B50340BC13}"/>
              </a:ext>
            </a:extLst>
          </p:cNvPr>
          <p:cNvSpPr/>
          <p:nvPr/>
        </p:nvSpPr>
        <p:spPr>
          <a:xfrm>
            <a:off x="4827865" y="490119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Nyíl: kanyarodó 26">
            <a:extLst>
              <a:ext uri="{FF2B5EF4-FFF2-40B4-BE49-F238E27FC236}">
                <a16:creationId xmlns:a16="http://schemas.microsoft.com/office/drawing/2014/main" id="{BAB54F47-C332-4C39-BC1E-769F822FB967}"/>
              </a:ext>
            </a:extLst>
          </p:cNvPr>
          <p:cNvSpPr/>
          <p:nvPr/>
        </p:nvSpPr>
        <p:spPr>
          <a:xfrm rot="10800000">
            <a:off x="7769556" y="4324989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E3DDCD9-09CF-41F8-A532-D55A7BF4DD96}"/>
              </a:ext>
            </a:extLst>
          </p:cNvPr>
          <p:cNvSpPr txBox="1"/>
          <p:nvPr/>
        </p:nvSpPr>
        <p:spPr>
          <a:xfrm>
            <a:off x="5080986" y="5076045"/>
            <a:ext cx="190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Frontend szépítése</a:t>
            </a:r>
          </a:p>
        </p:txBody>
      </p:sp>
    </p:spTree>
    <p:extLst>
      <p:ext uri="{BB962C8B-B14F-4D97-AF65-F5344CB8AC3E}">
        <p14:creationId xmlns:p14="http://schemas.microsoft.com/office/powerpoint/2010/main" val="60937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1DF6-B00C-25B5-63CC-B803F84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8C41AFC-3EBB-8C43-D5EC-9DAFD1AA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9F7C005D-8A06-F7A9-F006-CB58CDC4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88F08D4-840B-EF36-E2EF-E9AF010FC83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8331CE-0610-91B9-05C8-03AB6A637EAD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ADDF6D-431F-98B8-91FE-0889506ECF3A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C376BD1-F84C-61DA-F6B2-0A088E71A825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project újra tervezése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56063C-F495-B329-DA9A-FD1A0AA77F06}"/>
              </a:ext>
            </a:extLst>
          </p:cNvPr>
          <p:cNvSpPr txBox="1"/>
          <p:nvPr/>
        </p:nvSpPr>
        <p:spPr>
          <a:xfrm>
            <a:off x="616323" y="1624852"/>
            <a:ext cx="988919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projectet Márk javaslatára újra terveztük, új backend-el és frontend-el</a:t>
            </a: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Ennek célja, hogy könnyebb legyen a mi munkák és könnyebb legyen a bővítés illetve, hogy a jobb felhasználói élményt tudjunk nyújtani.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backend-ben teljes újra tervezés történt valamint a frontend-ben a keretrendszer változott, de a design az maradt ugyan az amit eddig terveztünk.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konkrét változásokat a következő dián részleteztük.</a:t>
            </a:r>
            <a:endParaRPr lang="hu-HU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706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1756423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Jelenleg a projektnek a belépő, regisztrációs és az </a:t>
            </a:r>
            <a:r>
              <a:rPr lang="hu-HU" sz="2400" dirty="0" err="1">
                <a:latin typeface="Arial Rounded MT Bold"/>
              </a:rPr>
              <a:t>admin</a:t>
            </a:r>
            <a:r>
              <a:rPr lang="hu-HU" sz="2400" dirty="0">
                <a:latin typeface="Arial Rounded MT Bold"/>
              </a:rPr>
              <a:t> oldalak van készen. </a:t>
            </a:r>
            <a:endParaRPr lang="hu-HU" sz="2400" dirty="0">
              <a:latin typeface="Arial Rounded MT Bold" panose="020F0704030504030204" pitchFamily="34" charset="0"/>
            </a:endParaRPr>
          </a:p>
          <a:p>
            <a:r>
              <a:rPr lang="hu-HU" sz="2400" dirty="0">
                <a:latin typeface="Arial Rounded MT Bold"/>
              </a:rPr>
              <a:t>A projekt elkészítéséhez </a:t>
            </a:r>
            <a:r>
              <a:rPr lang="hu-HU" sz="2400" dirty="0" err="1">
                <a:latin typeface="Arial Rounded MT Bold"/>
              </a:rPr>
              <a:t>Intellij</a:t>
            </a:r>
            <a:r>
              <a:rPr lang="hu-HU" sz="2400" dirty="0">
                <a:latin typeface="Arial Rounded MT Bold"/>
              </a:rPr>
              <a:t> IDEA, Visual </a:t>
            </a:r>
            <a:r>
              <a:rPr lang="hu-HU" sz="2400" dirty="0" err="1">
                <a:latin typeface="Arial Rounded MT Bold"/>
              </a:rPr>
              <a:t>Studio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Code</a:t>
            </a:r>
            <a:r>
              <a:rPr lang="hu-HU" sz="2400" dirty="0">
                <a:latin typeface="Arial Rounded MT Bold"/>
              </a:rPr>
              <a:t> </a:t>
            </a:r>
          </a:p>
          <a:p>
            <a:r>
              <a:rPr lang="hu-HU" sz="2400" dirty="0">
                <a:latin typeface="Arial Rounded MT Bold"/>
              </a:rPr>
              <a:t>programokban dolgozunk.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A backend Java-ban készül, frontend pedig </a:t>
            </a:r>
            <a:r>
              <a:rPr lang="hu-HU" sz="2400" dirty="0" err="1">
                <a:latin typeface="Arial Rounded MT Bold"/>
              </a:rPr>
              <a:t>Vue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js</a:t>
            </a:r>
            <a:r>
              <a:rPr lang="hu-HU" sz="2400" dirty="0">
                <a:latin typeface="Arial Rounded MT Bold"/>
              </a:rPr>
              <a:t>-ben </a:t>
            </a:r>
            <a:r>
              <a:rPr lang="hu-HU" sz="2400" dirty="0" err="1">
                <a:latin typeface="Arial Rounded MT Bold"/>
              </a:rPr>
              <a:t>boostrap</a:t>
            </a:r>
            <a:r>
              <a:rPr lang="hu-HU" sz="2400" dirty="0">
                <a:latin typeface="Arial Rounded MT Bold"/>
              </a:rPr>
              <a:t>-el és nem</a:t>
            </a:r>
          </a:p>
          <a:p>
            <a:r>
              <a:rPr lang="hu-HU" sz="2400" dirty="0">
                <a:latin typeface="Arial Rounded MT Bold"/>
              </a:rPr>
              <a:t> kevés saját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design-</a:t>
            </a:r>
            <a:r>
              <a:rPr lang="hu-HU" sz="2400" dirty="0" err="1">
                <a:latin typeface="Arial Rounded MT Bold"/>
              </a:rPr>
              <a:t>al</a:t>
            </a:r>
            <a:r>
              <a:rPr lang="hu-HU" sz="2400" dirty="0">
                <a:latin typeface="Arial Rounded MT Bold"/>
              </a:rPr>
              <a:t> készül.</a:t>
            </a:r>
            <a:endParaRPr lang="hu-HU" sz="2400" dirty="0"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</a:rPr>
              <a:t>A projektet asztali számítógépre, laptopra és mobileszközre is fejlesztjük.</a:t>
            </a:r>
          </a:p>
        </p:txBody>
      </p:sp>
      <p:pic>
        <p:nvPicPr>
          <p:cNvPr id="4" name="Kép 3" descr="Java Logo, symbol, meaning, history, PNG, brand">
            <a:extLst>
              <a:ext uri="{FF2B5EF4-FFF2-40B4-BE49-F238E27FC236}">
                <a16:creationId xmlns:a16="http://schemas.microsoft.com/office/drawing/2014/main" id="{A672F73F-6BD2-0FDD-FC4E-93BA7DA9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6" y="4522694"/>
            <a:ext cx="2465295" cy="1600200"/>
          </a:xfrm>
          <a:prstGeom prst="rect">
            <a:avLst/>
          </a:prstGeom>
        </p:spPr>
      </p:pic>
      <p:pic>
        <p:nvPicPr>
          <p:cNvPr id="6" name="Kép 5" descr="Let's Get Started with Vue.Js. Hello guys , welcome back on my story … | by  Tedo Haris Chandra | Medium">
            <a:extLst>
              <a:ext uri="{FF2B5EF4-FFF2-40B4-BE49-F238E27FC236}">
                <a16:creationId xmlns:a16="http://schemas.microsoft.com/office/drawing/2014/main" id="{C636484D-37D8-9252-CD67-A839EA46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4529418"/>
            <a:ext cx="2619936" cy="1586753"/>
          </a:xfrm>
          <a:prstGeom prst="rect">
            <a:avLst/>
          </a:prstGeom>
        </p:spPr>
      </p:pic>
      <p:pic>
        <p:nvPicPr>
          <p:cNvPr id="9" name="Kép 8" descr="What the heck is Bootstrap. getbootstrap.com defines itself as: | by  Aashish Nehete | Medium">
            <a:extLst>
              <a:ext uri="{FF2B5EF4-FFF2-40B4-BE49-F238E27FC236}">
                <a16:creationId xmlns:a16="http://schemas.microsoft.com/office/drawing/2014/main" id="{F0AFE873-45DB-688E-1410-98027069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223" y="4528072"/>
            <a:ext cx="1969995" cy="15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A4931-B511-F96B-DC77-7D1A55A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48D12AB-AA28-5508-5B0C-113FC47D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3E8A455-5F92-6D5D-12BB-5F644A0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C64CA16-7B49-0DDE-C4AE-04AEE6D78BD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520BB1E-B57D-49F8-E911-02C60096927A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5260F6-94B1-5031-F74D-198CEAD7EB7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DC8C7B4-CB9E-15A6-939F-4EC777815BA3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projekt részletesen (időkorlátok)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636465E-4B12-7D45-C22C-BB094F942055}"/>
              </a:ext>
            </a:extLst>
          </p:cNvPr>
          <p:cNvSpPr txBox="1"/>
          <p:nvPr/>
        </p:nvSpPr>
        <p:spPr>
          <a:xfrm>
            <a:off x="486561" y="1661020"/>
            <a:ext cx="61159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backend fejlesztése: február közepe,</a:t>
            </a:r>
          </a:p>
          <a:p>
            <a:r>
              <a:rPr lang="hu-HU" sz="2400" dirty="0">
                <a:latin typeface="Arial Rounded MT Bold"/>
              </a:rPr>
              <a:t>A frontend fejlesztése: március eleje,</a:t>
            </a:r>
          </a:p>
          <a:p>
            <a:r>
              <a:rPr lang="hu-HU" sz="2400" dirty="0">
                <a:latin typeface="Arial Rounded MT Bold"/>
              </a:rPr>
              <a:t>A dokumentáció véglegesítése: március közepe,</a:t>
            </a:r>
          </a:p>
          <a:p>
            <a:r>
              <a:rPr lang="hu-HU" sz="2400" dirty="0">
                <a:latin typeface="Arial Rounded MT Bold"/>
              </a:rPr>
              <a:t>A </a:t>
            </a:r>
            <a:r>
              <a:rPr lang="hu-HU" sz="2400" dirty="0" err="1">
                <a:latin typeface="Arial Rounded MT Bold"/>
              </a:rPr>
              <a:t>Powerpoint</a:t>
            </a:r>
            <a:r>
              <a:rPr lang="hu-HU" sz="2400" dirty="0">
                <a:latin typeface="Arial Rounded MT Bold"/>
              </a:rPr>
              <a:t> véglegesítése: március közepe,</a:t>
            </a:r>
            <a:endParaRPr lang="hu-H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380</Words>
  <Application>Microsoft Office PowerPoint</Application>
  <PresentationFormat>Szélesvásznú</PresentationFormat>
  <Paragraphs>53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Kristof02@sulid.hu</cp:lastModifiedBy>
  <cp:revision>227</cp:revision>
  <dcterms:created xsi:type="dcterms:W3CDTF">2023-11-04T19:49:21Z</dcterms:created>
  <dcterms:modified xsi:type="dcterms:W3CDTF">2024-03-11T19:27:17Z</dcterms:modified>
</cp:coreProperties>
</file>